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3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20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149AB-989B-460A-927D-41690D34B20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1245C-203B-455F-BB7D-69D20F8AC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2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5C-203B-455F-BB7D-69D20F8AC77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6A1749-15D7-4EC8-A172-677F7194398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B79910-B0FC-4B94-89AF-C2BD5C09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reat-victory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331065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форма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времён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1942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98072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Старший политрук, ВВС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132856"/>
            <a:ext cx="5328592" cy="341632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Старший политрук (звание, соответствовавшее капитану армейских частей и капитан-лейтенанту ВМФ) в синей повседневной форме ВВС Красной Армии образца 1935 г. Черная выпушка петлиц и отсутствие шевронов на рукавах говорит о его принадлежности к политсоставу.</a:t>
            </a:r>
            <a:endParaRPr lang="ru-RU" sz="2400" dirty="0"/>
          </a:p>
        </p:txBody>
      </p:sp>
      <p:pic>
        <p:nvPicPr>
          <p:cNvPr id="12" name="Рисунок 11" descr="1942 Старший политрук ВВС 1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2088232" cy="607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1943 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10527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Рядовой, Пехота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916832"/>
            <a:ext cx="5328592" cy="39703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Красноармеец одет в стандартное летнее полевое обмундирование, на голове у него - пилотка с красной звездой.</a:t>
            </a:r>
          </a:p>
          <a:p>
            <a:pPr algn="r"/>
            <a:r>
              <a:rPr lang="ru-RU" sz="2800" dirty="0" smtClean="0"/>
              <a:t>На гимнастерке - погоны. Малиновые выпушки на погонах говорят о том, что это пехотинец.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Рисунок 11" descr="1943 Рядовой Пехота 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04664"/>
            <a:ext cx="2170162" cy="597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1943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9492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Сержант, </a:t>
            </a:r>
            <a:r>
              <a:rPr lang="ru-RU" b="1" dirty="0" err="1" smtClean="0"/>
              <a:t>Медслужба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3326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Снайпер, Пехота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3789040"/>
            <a:ext cx="4104456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Война против немецких захватчиков привела к почти тотальной мобилизации советских людей. В армию вступили сотни тысяч женщин, многие из которых сражались на фронте. Женщина-снайпер одета в камуфляжный комбинезон. </a:t>
            </a:r>
            <a:br>
              <a:rPr lang="ru-RU" dirty="0" smtClean="0"/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908720"/>
            <a:ext cx="4032448" cy="2308324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Обмундирование для женщин, служивших в Красной Армии, было впервые введено в августе 1941 г., но очень скоро было вытеснено стандартной форменной одеждой. Сержант-медик одета в мужскую гимнастерку со знаками различия и эмблемами рода войск на погонах. </a:t>
            </a:r>
            <a:endParaRPr lang="ru-RU" dirty="0"/>
          </a:p>
        </p:txBody>
      </p:sp>
      <p:pic>
        <p:nvPicPr>
          <p:cNvPr id="12" name="Рисунок 11" descr="1943 Сержант Медслужба 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738479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1943 Снайпер Пехота 1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4606" y="1124744"/>
            <a:ext cx="218095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1943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66124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Старшина</a:t>
            </a:r>
          </a:p>
          <a:p>
            <a:pPr algn="ctr"/>
            <a:r>
              <a:rPr lang="ru-RU" b="1" dirty="0" smtClean="0"/>
              <a:t>2-й статьи,</a:t>
            </a:r>
          </a:p>
          <a:p>
            <a:pPr algn="ctr"/>
            <a:r>
              <a:rPr lang="ru-RU" b="1" dirty="0" smtClean="0"/>
              <a:t>ВМФ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188640"/>
            <a:ext cx="27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Танкист, </a:t>
            </a:r>
            <a:r>
              <a:rPr lang="ru-RU" sz="1600" b="1" dirty="0" smtClean="0"/>
              <a:t>Бронетанковые войска, 2-й гвардейский танковый корпус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3717032"/>
            <a:ext cx="3816424" cy="280076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При исполнении служебных обязанностей советские танкисты одевались в темно-синие или черные комбинезоны (хотя во время войны цвета были самыми разнообразными: от черного до серого), а на головах носили коричневые кожаные (позднее — черные матерчатые) шлемы на подкладке со специальными клапанами по бокам, куда могли вкладываться  </a:t>
            </a:r>
            <a:r>
              <a:rPr lang="ru-RU" sz="1600" dirty="0" err="1" smtClean="0"/>
              <a:t>радионаушники</a:t>
            </a:r>
            <a:r>
              <a:rPr lang="ru-RU" sz="1600" dirty="0" smtClean="0"/>
              <a:t>.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1943 Старшина 2-й статьи ВМФ 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2160240" cy="506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943 Танкист Бронетанковые войска 2_й гв танковый корпус 1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340768"/>
            <a:ext cx="2257964" cy="498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55776" y="836712"/>
            <a:ext cx="3744416" cy="25853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Старшины ВМФ, прослужившие более пяти лет, получали право носить матросскую форменную фуражку вместо бескозырки. В холодную погоду они надевали длинные однобортные синие шинели, с шестью желтыми пуговицами или короткий бушлат с двумя рядами по шесть пуговиц.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1944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6612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Лейтенант,</a:t>
            </a:r>
          </a:p>
          <a:p>
            <a:pPr algn="ctr"/>
            <a:r>
              <a:rPr lang="ru-RU" b="1" dirty="0" smtClean="0"/>
              <a:t>ВВС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326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Рядовой, Мотопехота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780928"/>
            <a:ext cx="3816424" cy="34163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Рядовой красноармеец одет в пилотку и водонепроницаемую накидку поверх стандартной полевой формы. Русская плащ-палатка была разработана так, чтобы ее можно было использовать в качестве дождевика. В 1944 г., Красная Армия вела наступление и имела гораздо более эффективную организацию, нежели тремя годами раньше.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1944 Лейтенант ВВС 1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182834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944 Рядовой Мотопехота 1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152726"/>
            <a:ext cx="2017638" cy="526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836712"/>
            <a:ext cx="4032448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Новые правила ношения формы одежды, принятые 6 января 1943 г., привнесли много изменений в обмундирование офицерского состава военно-воздушных сил.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1944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6612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Контр-адмирал, ВМФ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7667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Старшина</a:t>
            </a:r>
          </a:p>
          <a:p>
            <a:pPr algn="ctr"/>
            <a:r>
              <a:rPr lang="ru-RU" b="1" dirty="0" smtClean="0"/>
              <a:t>2-й статьи,</a:t>
            </a:r>
          </a:p>
          <a:p>
            <a:pPr algn="ctr"/>
            <a:r>
              <a:rPr lang="ru-RU" b="1" dirty="0" smtClean="0"/>
              <a:t>ВМФ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3717032"/>
            <a:ext cx="3816424" cy="28007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Во время войны тысячам моряков пришлось участвовать в боях на суше. Это происходило не только из-за больших потерь в составе флота в начале войны, но и вследствие трудностей с поддержанием кораблей в боеспособном состоянии и замерзании морей зимой. В обороне Ленинграда приняло участие большинство моряков Балтийского флота.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Рисунок 11" descr="1944 Контр_адмирал ВМФ 1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800200" cy="533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836712"/>
            <a:ext cx="4032448" cy="258532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Адмирал-подводник одет в стандартную повседневную военно-морскую форму. Офицеры советского ВМФ делились на две категории: плавающий состав (строевые офицеры корабельной службы и корабельные инженеры) и вспомогательный состав (офицеры всех остальных флотских служб). </a:t>
            </a:r>
            <a:endParaRPr lang="ru-RU" dirty="0"/>
          </a:p>
        </p:txBody>
      </p:sp>
      <p:pic>
        <p:nvPicPr>
          <p:cNvPr id="13" name="Рисунок 12" descr="1944 Старшина 2-й статьи ВМФ 1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484784"/>
            <a:ext cx="230597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1945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Генерал армии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33265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Младший лейтенант,</a:t>
            </a:r>
          </a:p>
          <a:p>
            <a:pPr algn="ctr"/>
            <a:r>
              <a:rPr lang="ru-RU" b="1" dirty="0" smtClean="0"/>
              <a:t>Пехота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005064"/>
            <a:ext cx="3744416" cy="23083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Принятые в 1943 г. новые правила ношения формы одежды возрождали многие традиционные элементы и были призваны повысить воинский дух и дисциплину в Красной Армии. Прежние петлицы были отменены, и все знаки различия звания были перенесены на погоны, обрамленные выпушками.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1945 Генерал армии 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2388409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945 Младший лейтенант Пехота 1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196752"/>
            <a:ext cx="2106538" cy="512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836712"/>
            <a:ext cx="3672408" cy="286232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Парадная форма цвета морской волны для маршалов и генералов была введена в 1945 г. специально для Парада Победы над нацистской Германией (до революции этот цвет был известен как царский зеленый). Маршалы имели более обильное шитье на воротнике и обшлагах, чем генералы.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нь победы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67544" y="548680"/>
            <a:ext cx="8208912" cy="5499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8280920" cy="1143000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Использованы материалы с сайта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GREAT-VICTORY.RU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059164"/>
          </a:xfrm>
        </p:spPr>
        <p:txBody>
          <a:bodyPr/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рад 7 ноября 1941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395536" y="764704"/>
            <a:ext cx="8352928" cy="550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чему такая канитель: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Кроить и лицевать...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Надену старую шинель –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моду наплевать!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любой дохи теплей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прибавляет сил,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ведь был на фронте в ней,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её носил.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92087"/>
          </a:xfrm>
        </p:spPr>
        <p:txBody>
          <a:bodyPr/>
          <a:lstStyle/>
          <a:p>
            <a:r>
              <a:rPr lang="ru-RU" dirty="0" smtClean="0"/>
              <a:t>1939 год</a:t>
            </a:r>
            <a:endParaRPr lang="ru-RU" dirty="0"/>
          </a:p>
        </p:txBody>
      </p:sp>
      <p:pic>
        <p:nvPicPr>
          <p:cNvPr id="4" name="Рисунок 3" descr="1939 Матрос ВМФ 1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2033606" cy="5412190"/>
          </a:xfrm>
          <a:prstGeom prst="rect">
            <a:avLst/>
          </a:prstGeom>
        </p:spPr>
      </p:pic>
      <p:pic>
        <p:nvPicPr>
          <p:cNvPr id="5" name="Рисунок 4" descr="1939 Рядовой Пехота 1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836712"/>
            <a:ext cx="1944216" cy="5620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Матрос, ВМФ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052736"/>
            <a:ext cx="410445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Обмундирование Военно-Морского Флота СССР в целом мало отличалось от одежды моряков других стран, хотя имело две отличительные особенности. Во-первых, лишь на советском флоте старшинский состав носил традиционную форменку с фуражкой; во-вторых, в морской форме сочетались синий и черный цвета.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1886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Рядовой, Пехота, 1939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293096"/>
            <a:ext cx="3888432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Солдаты </a:t>
            </a:r>
            <a:r>
              <a:rPr lang="ru-RU" dirty="0"/>
              <a:t>в большинстве носили обмундирование, разработанное еще в начале века. Несмотря на неказистый внешний вид, оно было весьма практичным, что было доказано в ходе Первой мировой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1940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Майор, ВВС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836712"/>
            <a:ext cx="453650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Советские ВВС не были самостоятельным видом вооруженных сил, а входили в состав Красной Армии как род войск. В августе 1924 г. авиаторы получили синее обмундирование, а в декабре 1935 г. оно было объявлено повседневной, парадной и парадно-выходной формой. Основная форма одежды в ВВС была такой же, как и в сухопутных войсках, отличаясь лишь голубыми петлицами и кантами.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26064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Полковник, Бронетанковые войска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3861048"/>
            <a:ext cx="4536504" cy="258532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 1935 г. советским танкистам было приказано носить повседневное обмундирование серо-стального цвета вместо хаки. Эта перемена была связана с попыткой увеличить значение танковых сил в Красной Армии, что было вполне оправданным, так как танкам предстояло сыграть решающую роль в войне на Восточном фронте в 1941–1945 гг. </a:t>
            </a:r>
            <a:endParaRPr lang="ru-RU" dirty="0"/>
          </a:p>
        </p:txBody>
      </p:sp>
      <p:pic>
        <p:nvPicPr>
          <p:cNvPr id="10" name="Рисунок 9" descr="1940 Майор ВВС 1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1856349" cy="5169060"/>
          </a:xfrm>
          <a:prstGeom prst="rect">
            <a:avLst/>
          </a:prstGeom>
        </p:spPr>
      </p:pic>
      <p:pic>
        <p:nvPicPr>
          <p:cNvPr id="11" name="Рисунок 10" descr="1940 Полковник Бронетанковые войска 1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124744"/>
            <a:ext cx="1861921" cy="518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1940 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90872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Маршал Советского Союза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348880"/>
            <a:ext cx="5688632" cy="347787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Звание Маршала Советского Союза было введено в 1935 г. Первыми его получили народный комиссар обороны Ворошилов, командующий Дальневосточным военным округом Блюхер, 1-й заместитель наркома обороны Тухачевский, начальник Генерального штаба Егоров и инспектор кавалерии Буденный. В июле 1940 г. была введена новая серая парадная форма для генералов и маршалов, чтобы повысить престиж высшего командного состава Красной Армии. </a:t>
            </a:r>
            <a:endParaRPr lang="ru-RU" sz="2000" dirty="0"/>
          </a:p>
        </p:txBody>
      </p:sp>
      <p:pic>
        <p:nvPicPr>
          <p:cNvPr id="12" name="Рисунок 11" descr="1940 Маршал Советского Союза 1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32641"/>
            <a:ext cx="1861046" cy="5962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1941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661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Ефрейтор, Пехота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980728"/>
            <a:ext cx="4104456" cy="23083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Ефрейтор — типичный советский солдат срочной службы. Он одет в двубортную шинель темно-серого сукна (оно бывало и бурым, и коричневым) с отложным воротником, скрытой застежкой спереди, отворачивающимися обшлагами, удлиненными и заостренными с задней стороны, и косо прорезанными карманами по бокам.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046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Сержант, Кавалерия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3717032"/>
            <a:ext cx="4320480" cy="280076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Сержант одет в стандартное красноармейское обмундирование периода начала войны на Восточном фронте, имеющее некоторые детали, присущие его роду войск (кавалерии). Обычная хлопчатобумажная гимнастерка имела в то время отложной воротник (хотя любопытно, что именно у этого военнослужащего воротник гимнастерки стоячий) и накладные нагрудные карманы с клапаном, застегивавшимся на пуговицу. </a:t>
            </a:r>
            <a:endParaRPr lang="ru-RU" sz="1600" dirty="0"/>
          </a:p>
        </p:txBody>
      </p:sp>
      <p:pic>
        <p:nvPicPr>
          <p:cNvPr id="12" name="Рисунок 11" descr="1941 Сержант Кавалерия 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5256" y="1196751"/>
            <a:ext cx="1674187" cy="4536505"/>
          </a:xfrm>
          <a:prstGeom prst="rect">
            <a:avLst/>
          </a:prstGeom>
        </p:spPr>
      </p:pic>
      <p:pic>
        <p:nvPicPr>
          <p:cNvPr id="13" name="Рисунок 12" descr="1941 Ефрейтор Пехота 1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107377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1941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661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Ефрейтор, Кавалерия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980728"/>
            <a:ext cx="3888432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Кавалерист одет в специальный костюм, предназначенный для переправы через реки, которыми изобиловал Советский Союз. В комплект входили также два весла и щуп для измерения глубины.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6206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Офицер, Пехота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4005064"/>
            <a:ext cx="403244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Офицер, одет в самое распространенное зимнее обмундирование Красной Армии, состоявшее из куртки и хлопчатобумажных брюк с подкладкой из толстого слоя простеганной ваты.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1941 Ефрейтор Кавалерия 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2436271" cy="4176464"/>
          </a:xfrm>
          <a:prstGeom prst="rect">
            <a:avLst/>
          </a:prstGeom>
        </p:spPr>
      </p:pic>
      <p:pic>
        <p:nvPicPr>
          <p:cNvPr id="11" name="Рисунок 10" descr="1941 Офицер Пехота 1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556792"/>
            <a:ext cx="1709619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1941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58924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Генерал-майор, Пехота, Кавалерия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6206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Лейтенант, ВВС</a:t>
            </a:r>
            <a:endParaRPr lang="ru-RU" dirty="0"/>
          </a:p>
        </p:txBody>
      </p:sp>
      <p:pic>
        <p:nvPicPr>
          <p:cNvPr id="13" name="Рисунок 12" descr="1941 Лейтенант ВВС 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2207" y="1340768"/>
            <a:ext cx="2421181" cy="458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11760" y="4221088"/>
            <a:ext cx="396044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Летчик-истребитель одет в довоенное кожаное летное пальто и летный шлем. Обратите внимание на знаки различия на петлицах. Младшие офицеры носили красные эмалевые квадраты (лейтенант — два квадрата) и эмблему — пропеллер с крыльями.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Рисунок 11" descr="1941 Генерал_майор Пехота 1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1800200" cy="527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764704"/>
            <a:ext cx="4032448" cy="31393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декабре 1935 г. офицеры Красной Армии для того, чтобы больше выделяться, получили новое обмундирование. В него входил, в частности, однобортный китель с отложным воротником, имевший название френч по имени британского генерала, носившего китель, который был скопирован в царской России для офицеров в период Первой мировой войны.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/>
              <a:t>1942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Матрос, ВМФ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18864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Офицер, Пехота, гвардейская мотострелковая дивизия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3717032"/>
            <a:ext cx="3888432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Офицер Красной Армии, участвовавший в Сталинградской битве. Он одет в ушанку образца 1940 г. и полушубок, поверх которого надет офицерский кожаный ремень с портупеей образца 1935 года.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764704"/>
            <a:ext cx="4032448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Матрос, одет в стальную каску образца 1940 г. и водонепроницаемый дождевик. Судя по наушникам и микрофону, он входит в корабельный расчет по управлению артиллерийским огнем. </a:t>
            </a:r>
            <a:endParaRPr lang="ru-RU" sz="2000" dirty="0"/>
          </a:p>
        </p:txBody>
      </p:sp>
      <p:pic>
        <p:nvPicPr>
          <p:cNvPr id="10" name="Рисунок 9" descr="1942 Матрос ВМФ 1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404664"/>
            <a:ext cx="1908641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942 Офицер Пехота гвардейская мотострелковая дивизия 1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412776"/>
            <a:ext cx="230682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548</TotalTime>
  <Words>1232</Words>
  <Application>Microsoft Office PowerPoint</Application>
  <PresentationFormat>Экран (4:3)</PresentationFormat>
  <Paragraphs>99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Военная форма времён Великой Отечественной войны</vt:lpstr>
      <vt:lpstr>Презентация PowerPoint</vt:lpstr>
      <vt:lpstr>1939 год</vt:lpstr>
      <vt:lpstr>1940 год</vt:lpstr>
      <vt:lpstr>1940 год</vt:lpstr>
      <vt:lpstr>1941 год</vt:lpstr>
      <vt:lpstr>1941 год</vt:lpstr>
      <vt:lpstr>1941 год</vt:lpstr>
      <vt:lpstr>1942 год</vt:lpstr>
      <vt:lpstr>1942 год</vt:lpstr>
      <vt:lpstr>1943 год</vt:lpstr>
      <vt:lpstr>1943 год</vt:lpstr>
      <vt:lpstr>1943 год</vt:lpstr>
      <vt:lpstr>1944 год</vt:lpstr>
      <vt:lpstr>1944 год</vt:lpstr>
      <vt:lpstr>1945 год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Shumkova</dc:creator>
  <cp:lastModifiedBy>ADMIN</cp:lastModifiedBy>
  <cp:revision>59</cp:revision>
  <dcterms:created xsi:type="dcterms:W3CDTF">2015-03-07T10:45:28Z</dcterms:created>
  <dcterms:modified xsi:type="dcterms:W3CDTF">2020-02-10T18:02:42Z</dcterms:modified>
</cp:coreProperties>
</file>